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Montserrat" panose="00000500000000000000" pitchFamily="2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30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44709" y="1818203"/>
            <a:ext cx="7627382" cy="288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Виджет любви: </a:t>
            </a:r>
            <a:endParaRPr lang="ru-RU" sz="4450" b="1" dirty="0">
              <a:solidFill>
                <a:srgbClr val="2E3C4E"/>
              </a:solidFill>
              <a:latin typeface="Times New Roman" panose="02020603050405020304" pitchFamily="18" charset="0"/>
              <a:ea typeface="Barlow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Ваш</a:t>
            </a:r>
            <a:r>
              <a:rPr lang="en-US" sz="4450" b="1" dirty="0">
                <a:solidFill>
                  <a:srgbClr val="2E3C4E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 ежедневный напоминатель счастья </a:t>
            </a: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❤️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4709" y="502443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Виджет </a:t>
            </a:r>
            <a:r>
              <a:rPr lang="en-US" sz="17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любви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— тёплое приложение на Kotlin, которое считает дни вместе и нежно напоминает о вашей любви. Отмечайте памятные даты и держите самые важные моменты всегда на экране блокировки.</a:t>
            </a:r>
            <a:endParaRPr lang="en-US" sz="17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103D0A-3935-F4E1-DB31-FBC0F681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2571" y="7324599"/>
            <a:ext cx="2581635" cy="90500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008990-6669-B659-762C-974965DC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3" y="0"/>
            <a:ext cx="5311394" cy="7828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69825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 err="1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Итог</a:t>
            </a:r>
            <a:r>
              <a:rPr lang="ru-RU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3939897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Виджет любви — это больше, чем приложение. Это нежное прикосновение к вашим отношениям, поддержка памяти и вдохновение создавать новые счастливые моменты. Позвольте любимому человеку чувствовать вашу заботу каждый день — мягко, красиво и с любовью.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4420076"/>
            <a:ext cx="904148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Почему виджет любви важен сегодня</a:t>
            </a:r>
            <a:endParaRPr lang="en-US" sz="3550" dirty="0"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23386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стремительном ритме жизни легко забыть мелкие, но значимые даты и моменты в отношениях. Виджет помогает сохранить тепло и внимание, поддерживая связь даже на расстоянии.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99765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подсознании таких напоминаний — укрепление отношений и создание новых совместных традиций.</a:t>
            </a:r>
            <a:endParaRPr lang="en-US" sz="17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58CE06-651C-7A60-ADBF-FBA6FDEAE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08" y="875415"/>
            <a:ext cx="3648584" cy="293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A7B331-A4EF-0F76-0D31-10A1C820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660" y="7419862"/>
            <a:ext cx="2257740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06065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Цели приложения</a:t>
            </a:r>
            <a:endParaRPr lang="en-US" sz="35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8094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Отслеживать количество дней, проведённых вместе, с точностью и любовью.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2318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Напоминать о памятных датах и </a:t>
            </a:r>
            <a:r>
              <a:rPr lang="en-US" sz="17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годовщинах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542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Позволять персонализировать виджет с фотографиями, делая его личным и душевным.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767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Обеспечивать быстрый доступ с экрана блокировки без лишних шагов.</a:t>
            </a:r>
            <a:endParaRPr lang="en-US" sz="1700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9673A85-D6A9-1B46-D734-9D6E875B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7" y="338104"/>
            <a:ext cx="5175125" cy="33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60A891-260D-74C0-47B9-D7954AC50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396" y="7553311"/>
            <a:ext cx="253400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94848"/>
            <a:ext cx="645747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Основные задачи виджета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5981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Разработка и внедрение функционала подсчёта дней отношений.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206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уведомлений с любовными подсказками.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430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с экраном блокировки через ярлык для удобного доступа.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654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пользовательских фотографий на иконках и в календаре.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2879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Обеспечение стабильной и плавной работы на устройствах Android.</a:t>
            </a:r>
            <a:endParaRPr lang="en-US" sz="17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284C1B-72F5-B3F5-7D98-F38121FB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72" y="7553231"/>
            <a:ext cx="2534004" cy="6763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48EF87-04BE-4F5E-9561-A9B3EF32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35" y="3766686"/>
            <a:ext cx="3802556" cy="3786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45913"/>
            <a:ext cx="557022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Актуальность</a:t>
            </a: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решения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335970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Все больше пар ценят цифровую поддержку романтики в повседневной жизни. Это приложение — современный способ заботы о чувствах при помощи смартфона, не требующий постоянного фонового запуска.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026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Виджет — это не просто подсчёт, а напоминание о важности маленьких, но значимых моментов.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94848"/>
            <a:ext cx="914828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Технологический</a:t>
            </a: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стек и инструменты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5981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Kotlin — основной язык программирования для надёжной и эффективной работы на Android.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206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Studio — интегрированная среда разработки для создания и тестирования виджета.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430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Jetpack Compose — для создания современного и адаптивного пользовательского интерфейса.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654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WorkManager — для управления уведомлениями и фоновыми задачами.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2879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SharedPreferences и Room — для хранения данных о датах и фотографиях.</a:t>
            </a:r>
            <a:endParaRPr lang="en-US" sz="17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767CDE-1018-63CB-171D-D4775194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134" y="7638968"/>
            <a:ext cx="1724266" cy="5906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72118E6-1F66-0D5A-8FB4-F43446CD6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65" y="5378982"/>
            <a:ext cx="2830235" cy="28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14424"/>
            <a:ext cx="614493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Особенности</a:t>
            </a: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интерфейса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82821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Виджет отличается простотой, уютом и персонализацией — вы можете задать фондовые или свои любимые фотографии на иконках дат и годовщин, добавлять тёплые подписи, выбирать стиль уведомлений.</a:t>
            </a:r>
            <a:endParaRPr lang="en-US" sz="17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009A73-DF84-F983-2EF4-C6AC73D1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999" y="4035413"/>
            <a:ext cx="555651" cy="1714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9B01C8-DFEE-0C54-8B06-CFE76BAB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05" y="4035413"/>
            <a:ext cx="555651" cy="1714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EACA8-65E8-4379-BC4D-C570B853E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361" y="3237692"/>
            <a:ext cx="2536692" cy="877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093B2E8-FA6B-8E51-5ED6-09545CF8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396" y="7444489"/>
            <a:ext cx="253400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97850"/>
            <a:ext cx="910435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Вопросы приватности и безопасности</a:t>
            </a:r>
            <a:endParaRPr lang="en-US" sz="35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80118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Вся персональная информация хранится исключительно на устройстве пользователя, без передачи данных в интернет.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73833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Приложение имеет минимальные разрешения, гарантируя безопасность и конфиденциальность ваших личных моментов.</a:t>
            </a:r>
            <a:endParaRPr lang="en-US" sz="17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60FDCF3-ECC5-C015-606F-36F38680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5791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94848"/>
            <a:ext cx="907041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План разработки и дальнейшие шаги</a:t>
            </a:r>
            <a:endParaRPr lang="en-US" sz="35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5981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Создание базового функционала подсчёта и отображения дней вместе.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206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Реализация системы уведомлений и ярлыков на экран блокировки.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430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пользовательских фотографий и настройка интерфейса.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654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Тестирование на реальных устройствах и получение обратной связи.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2879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Запуск первой версии и планирование обновлений с новыми функциями.</a:t>
            </a:r>
            <a:endParaRPr lang="en-US" sz="17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09034EB-D7CD-9427-FC07-C66308BE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119" y="4789765"/>
            <a:ext cx="3388281" cy="33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450</Words>
  <Application>Microsoft Office PowerPoint</Application>
  <PresentationFormat>Произвольный</PresentationFormat>
  <Paragraphs>49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Montserrat</vt:lpstr>
      <vt:lpstr>Barlow Bold</vt:lpstr>
      <vt:lpstr>Algerian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Павел Михайлов</dc:creator>
  <cp:lastModifiedBy>Павел Михайлов</cp:lastModifiedBy>
  <cp:revision>3</cp:revision>
  <dcterms:created xsi:type="dcterms:W3CDTF">2025-09-10T19:43:11Z</dcterms:created>
  <dcterms:modified xsi:type="dcterms:W3CDTF">2025-09-10T20:44:09Z</dcterms:modified>
</cp:coreProperties>
</file>